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ton dam flood.jpg"/>
          <p:cNvPicPr>
            <a:picLocks noChangeAspect="1"/>
          </p:cNvPicPr>
          <p:nvPr userDrawn="1"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ton dam flood.jpg"/>
          <p:cNvPicPr>
            <a:picLocks noChangeAspect="1"/>
          </p:cNvPicPr>
          <p:nvPr userDrawn="1"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Microsoft JhengHei" pitchFamily="34" charset="-120"/>
                <a:ea typeface="Microsoft JhengHei" pitchFamily="34" charset="-120"/>
              </a:defRPr>
            </a:lvl1pPr>
            <a:lvl2pPr>
              <a:defRPr b="1">
                <a:latin typeface="Microsoft JhengHei" pitchFamily="34" charset="-120"/>
                <a:ea typeface="Microsoft JhengHei" pitchFamily="34" charset="-120"/>
              </a:defRPr>
            </a:lvl2pPr>
            <a:lvl3pPr>
              <a:defRPr b="1">
                <a:latin typeface="Microsoft JhengHei" pitchFamily="34" charset="-120"/>
                <a:ea typeface="Microsoft JhengHei" pitchFamily="34" charset="-120"/>
              </a:defRPr>
            </a:lvl3pPr>
            <a:lvl4pPr>
              <a:defRPr b="1">
                <a:latin typeface="Microsoft JhengHei" pitchFamily="34" charset="-120"/>
                <a:ea typeface="Microsoft JhengHei" pitchFamily="34" charset="-120"/>
              </a:defRPr>
            </a:lvl4pPr>
            <a:lvl5pPr>
              <a:defRPr b="1">
                <a:latin typeface="Microsoft JhengHei" pitchFamily="34" charset="-120"/>
                <a:ea typeface="Microsoft JhengHei" pitchFamily="34" charset="-12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hton dam flood.jpg"/>
          <p:cNvPicPr>
            <a:picLocks noChangeAspect="1"/>
          </p:cNvPicPr>
          <p:nvPr userDrawn="1"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latin typeface="Microsoft JhengHei" pitchFamily="34" charset="-120"/>
                <a:ea typeface="Microsoft JhengHei" pitchFamily="34" charset="-120"/>
              </a:defRPr>
            </a:lvl1pPr>
            <a:lvl2pPr>
              <a:defRPr sz="2400" b="1">
                <a:latin typeface="Microsoft JhengHei" pitchFamily="34" charset="-120"/>
                <a:ea typeface="Microsoft JhengHei" pitchFamily="34" charset="-120"/>
              </a:defRPr>
            </a:lvl2pPr>
            <a:lvl3pPr>
              <a:defRPr sz="2000" b="1">
                <a:latin typeface="Microsoft JhengHei" pitchFamily="34" charset="-120"/>
                <a:ea typeface="Microsoft JhengHei" pitchFamily="34" charset="-120"/>
              </a:defRPr>
            </a:lvl3pPr>
            <a:lvl4pPr>
              <a:defRPr sz="1800" b="1">
                <a:latin typeface="Microsoft JhengHei" pitchFamily="34" charset="-120"/>
                <a:ea typeface="Microsoft JhengHei" pitchFamily="34" charset="-120"/>
              </a:defRPr>
            </a:lvl4pPr>
            <a:lvl5pPr>
              <a:defRPr sz="1800" b="1">
                <a:latin typeface="Microsoft JhengHei" pitchFamily="34" charset="-12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latin typeface="Microsoft JhengHei" pitchFamily="34" charset="-120"/>
                <a:ea typeface="Microsoft JhengHei" pitchFamily="34" charset="-120"/>
              </a:defRPr>
            </a:lvl1pPr>
            <a:lvl2pPr>
              <a:defRPr sz="2400" b="1">
                <a:latin typeface="Microsoft JhengHei" pitchFamily="34" charset="-120"/>
                <a:ea typeface="Microsoft JhengHei" pitchFamily="34" charset="-120"/>
              </a:defRPr>
            </a:lvl2pPr>
            <a:lvl3pPr>
              <a:defRPr sz="2000" b="1">
                <a:latin typeface="Microsoft JhengHei" pitchFamily="34" charset="-120"/>
                <a:ea typeface="Microsoft JhengHei" pitchFamily="34" charset="-120"/>
              </a:defRPr>
            </a:lvl3pPr>
            <a:lvl4pPr>
              <a:defRPr sz="1800" b="1">
                <a:latin typeface="Microsoft JhengHei" pitchFamily="34" charset="-120"/>
                <a:ea typeface="Microsoft JhengHei" pitchFamily="34" charset="-120"/>
              </a:defRPr>
            </a:lvl4pPr>
            <a:lvl5pPr>
              <a:defRPr sz="1800" b="1">
                <a:latin typeface="Microsoft JhengHei" pitchFamily="34" charset="-12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ton dam flood.jpg"/>
          <p:cNvPicPr>
            <a:picLocks noChangeAspect="1"/>
          </p:cNvPicPr>
          <p:nvPr userDrawn="1"/>
        </p:nvPicPr>
        <p:blipFill>
          <a:blip r:embed="rId13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E79F-C08B-4DF3-AE87-6D242E3509C2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8159-0DE0-4F54-9B4D-598D3ADB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River Rescue Update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Captain Robert Shields</a:t>
            </a:r>
          </a:p>
          <a:p>
            <a:r>
              <a:rPr lang="en-US" sz="2400" dirty="0" smtClean="0"/>
              <a:t>Cumberland Rescue</a:t>
            </a:r>
            <a:endParaRPr lang="en-US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Up 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Blackstone Valley River Rescue Committee is officially disbanded</a:t>
            </a:r>
          </a:p>
          <a:p>
            <a:r>
              <a:rPr lang="en-US" dirty="0" smtClean="0"/>
              <a:t>Team falls under The greater Woonsocket Fire Chiefs Association</a:t>
            </a:r>
          </a:p>
          <a:p>
            <a:r>
              <a:rPr lang="en-US" dirty="0" smtClean="0"/>
              <a:t>Primary departments</a:t>
            </a:r>
            <a:endParaRPr lang="en-US" dirty="0"/>
          </a:p>
          <a:p>
            <a:pPr lvl="1"/>
            <a:r>
              <a:rPr lang="en-US" dirty="0" smtClean="0"/>
              <a:t>Cumberland Rescue</a:t>
            </a:r>
          </a:p>
          <a:p>
            <a:pPr lvl="1"/>
            <a:r>
              <a:rPr lang="en-US" dirty="0" smtClean="0"/>
              <a:t>Smithfield Fire</a:t>
            </a:r>
          </a:p>
        </p:txBody>
      </p:sp>
      <p:pic>
        <p:nvPicPr>
          <p:cNvPr id="4" name="Picture 3" descr="IMG_6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624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Cover all of Northern RI</a:t>
            </a:r>
          </a:p>
          <a:p>
            <a:r>
              <a:rPr lang="en-US" dirty="0" smtClean="0"/>
              <a:t>Enhance response</a:t>
            </a:r>
          </a:p>
          <a:p>
            <a:r>
              <a:rPr lang="en-US" dirty="0" smtClean="0"/>
              <a:t>Coordinate dispatching</a:t>
            </a:r>
          </a:p>
          <a:p>
            <a:r>
              <a:rPr lang="en-US" dirty="0" smtClean="0"/>
              <a:t>Adds more personnel</a:t>
            </a:r>
          </a:p>
          <a:p>
            <a:r>
              <a:rPr lang="en-US" dirty="0" smtClean="0"/>
              <a:t>Ability to acquire more training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-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00199"/>
            <a:ext cx="3048000" cy="4584193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On River Rescue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NONE!!!!!!</a:t>
            </a:r>
          </a:p>
          <a:p>
            <a:r>
              <a:rPr lang="en-US" dirty="0" smtClean="0"/>
              <a:t>Cumberland is primary </a:t>
            </a:r>
            <a:r>
              <a:rPr lang="en-US" dirty="0" err="1" smtClean="0"/>
              <a:t>swiftwater</a:t>
            </a:r>
            <a:r>
              <a:rPr lang="en-US" dirty="0" smtClean="0"/>
              <a:t> rescue responder</a:t>
            </a:r>
          </a:p>
          <a:p>
            <a:r>
              <a:rPr lang="en-US" dirty="0" smtClean="0"/>
              <a:t>Departments along river will receive:</a:t>
            </a:r>
          </a:p>
          <a:p>
            <a:pPr lvl="1"/>
            <a:r>
              <a:rPr lang="en-US" dirty="0" smtClean="0"/>
              <a:t>Training updates annually</a:t>
            </a:r>
          </a:p>
          <a:p>
            <a:pPr lvl="1"/>
            <a:r>
              <a:rPr lang="en-US" dirty="0" smtClean="0"/>
              <a:t>Pre-Plan updates </a:t>
            </a:r>
            <a:r>
              <a:rPr lang="en-US" dirty="0" smtClean="0"/>
              <a:t>annually</a:t>
            </a:r>
          </a:p>
          <a:p>
            <a:pPr lvl="1"/>
            <a:r>
              <a:rPr lang="en-US" dirty="0" smtClean="0"/>
              <a:t>SOG updates annually</a:t>
            </a:r>
            <a:endParaRPr lang="en-US" dirty="0" smtClean="0"/>
          </a:p>
        </p:txBody>
      </p:sp>
      <p:pic>
        <p:nvPicPr>
          <p:cNvPr id="4" name="Picture 3" descr="IMG_6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3434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Blackstone River Pre-Plan</a:t>
            </a:r>
          </a:p>
          <a:p>
            <a:r>
              <a:rPr lang="en-US" dirty="0" smtClean="0"/>
              <a:t>Based on sections from dam to dam or bridge to bridge</a:t>
            </a:r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Access points</a:t>
            </a:r>
          </a:p>
          <a:p>
            <a:pPr lvl="1"/>
            <a:r>
              <a:rPr lang="en-US" dirty="0" smtClean="0"/>
              <a:t>Hazards</a:t>
            </a:r>
          </a:p>
          <a:p>
            <a:pPr lvl="1"/>
            <a:r>
              <a:rPr lang="en-US" dirty="0" smtClean="0"/>
              <a:t>Staging areas</a:t>
            </a:r>
          </a:p>
          <a:p>
            <a:pPr lvl="1"/>
            <a:r>
              <a:rPr lang="en-US" dirty="0" smtClean="0"/>
              <a:t>Special rescue considerations</a:t>
            </a:r>
          </a:p>
        </p:txBody>
      </p:sp>
      <p:pic>
        <p:nvPicPr>
          <p:cNvPr id="4" name="Picture 3" descr="RI_2009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667000"/>
            <a:ext cx="1364926" cy="4191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TION 4"/>
          <p:cNvPicPr>
            <a:picLocks noChangeAspect="1" noChangeArrowheads="1"/>
          </p:cNvPicPr>
          <p:nvPr/>
        </p:nvPicPr>
        <p:blipFill>
          <a:blip r:embed="rId2" cstate="print">
            <a:lum bright="-10000" contrast="-6000"/>
          </a:blip>
          <a:srcRect l="9926" t="7484" r="12132" b="41534"/>
          <a:stretch>
            <a:fillRect/>
          </a:stretch>
        </p:blipFill>
        <p:spPr bwMode="auto">
          <a:xfrm>
            <a:off x="1600200" y="152400"/>
            <a:ext cx="5697537" cy="512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9773702">
            <a:off x="2126646" y="700858"/>
            <a:ext cx="3810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773702">
            <a:off x="5631847" y="5120458"/>
            <a:ext cx="3810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5334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914400"/>
            <a:ext cx="76200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048000"/>
            <a:ext cx="76200" cy="76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54864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	RDC access, river left, north of dam</a:t>
            </a:r>
          </a:p>
          <a:p>
            <a:r>
              <a:rPr lang="en-US" sz="1200" dirty="0" smtClean="0"/>
              <a:t>	Staging area, behind </a:t>
            </a:r>
            <a:r>
              <a:rPr lang="en-US" sz="1200" dirty="0" err="1" smtClean="0"/>
              <a:t>Chemtex</a:t>
            </a:r>
            <a:r>
              <a:rPr lang="en-US" sz="1200" dirty="0" smtClean="0"/>
              <a:t>, Front St. Cumberland</a:t>
            </a:r>
          </a:p>
          <a:p>
            <a:r>
              <a:rPr lang="en-US" sz="1200" dirty="0" smtClean="0"/>
              <a:t>	Boat launch, south of Martin St. access from Hope Global driveway</a:t>
            </a:r>
          </a:p>
          <a:p>
            <a:r>
              <a:rPr lang="en-US" sz="1200" dirty="0" smtClean="0"/>
              <a:t>	Staging area, Hope Global driveway and parking lot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286000" y="55626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57150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6000" y="5943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0" y="6096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ridiancity.org/uploadedImages/Departments/Fire/star-of-life-gold.jpg?n=9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3333750" cy="33337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Signage????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Drowning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updating public education classes</a:t>
            </a:r>
          </a:p>
          <a:p>
            <a:r>
              <a:rPr lang="en-US" dirty="0" smtClean="0"/>
              <a:t>Hold sessions in late fall and early spring</a:t>
            </a:r>
          </a:p>
          <a:p>
            <a:r>
              <a:rPr lang="en-US" dirty="0" smtClean="0"/>
              <a:t>Getting back into schools</a:t>
            </a:r>
            <a:endParaRPr lang="en-US" dirty="0"/>
          </a:p>
        </p:txBody>
      </p:sp>
      <p:pic>
        <p:nvPicPr>
          <p:cNvPr id="2050" name="Picture 2" descr="https://encrypted-tbn0.gstatic.com/images?q=tbn:ANd9GcRT8u-IyuTNuDxFG0JU4Z91eNsvMMS1KpmsBbo3Do7FpF7-MODh9w"/>
          <p:cNvPicPr>
            <a:picLocks noChangeAspect="1" noChangeArrowheads="1"/>
          </p:cNvPicPr>
          <p:nvPr/>
        </p:nvPicPr>
        <p:blipFill>
          <a:blip r:embed="rId2" cstate="print"/>
          <a:srcRect b="33333"/>
          <a:stretch>
            <a:fillRect/>
          </a:stretch>
        </p:blipFill>
        <p:spPr bwMode="auto">
          <a:xfrm>
            <a:off x="1676400" y="4800600"/>
            <a:ext cx="5834063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oogle.com/images?q=tbn:ANd9GcQTWd9pvl6G_a7WB584Y6SSmcfQak2kKIsgjj2MkwGshKmImsYV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914400" y="1600200"/>
            <a:ext cx="7483522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495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WWW.NDPA.ORG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128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River Rescue Update 2012</vt:lpstr>
      <vt:lpstr>What's Up ??????</vt:lpstr>
      <vt:lpstr>Benefits</vt:lpstr>
      <vt:lpstr>Effect On River Rescue Response</vt:lpstr>
      <vt:lpstr>River Access</vt:lpstr>
      <vt:lpstr>Slide 6</vt:lpstr>
      <vt:lpstr>Signage????</vt:lpstr>
      <vt:lpstr>Drowning Prevention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Rescue Update 2012</dc:title>
  <dc:creator>Buck</dc:creator>
  <cp:lastModifiedBy>Buck</cp:lastModifiedBy>
  <cp:revision>17</cp:revision>
  <dcterms:created xsi:type="dcterms:W3CDTF">2012-09-02T13:23:08Z</dcterms:created>
  <dcterms:modified xsi:type="dcterms:W3CDTF">2012-09-17T22:50:41Z</dcterms:modified>
</cp:coreProperties>
</file>